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8" r:id="rId4"/>
    <p:sldId id="279" r:id="rId5"/>
    <p:sldId id="269" r:id="rId6"/>
    <p:sldId id="264" r:id="rId7"/>
    <p:sldId id="257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8" autoAdjust="0"/>
    <p:restoredTop sz="94660"/>
  </p:normalViewPr>
  <p:slideViewPr>
    <p:cSldViewPr>
      <p:cViewPr varScale="1">
        <p:scale>
          <a:sx n="76" d="100"/>
          <a:sy n="76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8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4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7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ECF9-89AC-4FD5-9B3C-73296B0F33E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852C-30D9-4D78-A36A-FC00E4CCC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  <a:t>Расскажи мне – и я услышу,</a:t>
            </a:r>
            <a:b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  <a:t>Покажи мне – и я </a:t>
            </a: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запомню,</a:t>
            </a:r>
            <a:b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Дай </a:t>
            </a:r>
            <a: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  <a:t>мне </a:t>
            </a: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сделать самому –</a:t>
            </a:r>
            <a:b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                               И </a:t>
            </a:r>
            <a: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  <a:t>я </a:t>
            </a: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пойму!</a:t>
            </a:r>
            <a: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6600" b="1" dirty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>                          </a:t>
            </a:r>
            <a:r>
              <a:rPr lang="ru-RU" sz="4800" b="1" i="1" dirty="0" smtClean="0">
                <a:solidFill>
                  <a:srgbClr val="0070C0"/>
                </a:solidFill>
                <a:latin typeface="Gabriola" pitchFamily="82" charset="0"/>
              </a:rPr>
              <a:t>Японская пословица</a:t>
            </a:r>
            <a:endParaRPr lang="ru-RU" sz="4800" b="1" i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4-й </a:t>
            </a:r>
            <a:r>
              <a:rPr lang="ru-RU" sz="3200" b="1" u="sng" dirty="0">
                <a:solidFill>
                  <a:srgbClr val="7030A0"/>
                </a:solidFill>
              </a:rPr>
              <a:t>этап </a:t>
            </a:r>
            <a:r>
              <a:rPr lang="ru-RU" sz="3200" dirty="0">
                <a:solidFill>
                  <a:prstClr val="black"/>
                </a:solidFill>
              </a:rPr>
              <a:t>– </a:t>
            </a:r>
            <a:r>
              <a:rPr lang="ru-RU" sz="3200" b="1" i="1" dirty="0">
                <a:solidFill>
                  <a:srgbClr val="0070C0"/>
                </a:solidFill>
              </a:rPr>
              <a:t>составление фигур по </a:t>
            </a:r>
            <a:r>
              <a:rPr lang="ru-RU" sz="3200" b="1" i="1" dirty="0" smtClean="0">
                <a:solidFill>
                  <a:srgbClr val="0070C0"/>
                </a:solidFill>
              </a:rPr>
              <a:t>собственному замыслу</a:t>
            </a:r>
            <a:endParaRPr lang="ru-RU" i="1" dirty="0"/>
          </a:p>
        </p:txBody>
      </p:sp>
      <p:pic>
        <p:nvPicPr>
          <p:cNvPr id="1026" name="Picture 2" descr="C:\Users\Администратор\Desktop\Танграм\ARcNOd86d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44816" cy="50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b="1" kern="1800" dirty="0">
                <a:solidFill>
                  <a:srgbClr val="CF484E"/>
                </a:solidFill>
                <a:latin typeface="Georgia"/>
                <a:ea typeface="Times New Roman"/>
                <a:cs typeface="Helvetica"/>
              </a:rPr>
              <a:t>«</a:t>
            </a:r>
            <a:r>
              <a:rPr lang="ru-RU" b="1" kern="1800" dirty="0" err="1">
                <a:solidFill>
                  <a:srgbClr val="CF484E"/>
                </a:solidFill>
                <a:latin typeface="Georgia"/>
                <a:ea typeface="Times New Roman"/>
                <a:cs typeface="Helvetica"/>
              </a:rPr>
              <a:t>Танграм</a:t>
            </a:r>
            <a:r>
              <a:rPr lang="ru-RU" b="1" kern="1800" dirty="0">
                <a:solidFill>
                  <a:srgbClr val="CF484E"/>
                </a:solidFill>
                <a:latin typeface="Georgia"/>
                <a:ea typeface="Times New Roman"/>
                <a:cs typeface="Helvetica"/>
              </a:rPr>
              <a:t>» своими руками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680" r="4476" b="3290"/>
          <a:stretch/>
        </p:blipFill>
        <p:spPr bwMode="auto">
          <a:xfrm>
            <a:off x="179512" y="1412775"/>
            <a:ext cx="5184576" cy="527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Администратор\Desktop\Танграм\Набор цветной бумаги 8 листов_en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5950" y="1443082"/>
            <a:ext cx="2144266" cy="20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Танграм\3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65" y="3068960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истратор\Desktop\Танграм\9896_html_m6a38b7d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90" y="3855690"/>
            <a:ext cx="213550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истратор\Desktop\94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40972" r="11458" b="42014"/>
          <a:stretch/>
        </p:blipFill>
        <p:spPr bwMode="auto">
          <a:xfrm>
            <a:off x="5796136" y="5589240"/>
            <a:ext cx="2952328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1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Танграм\hello_html_m599556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4456" cy="5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Танграм\igra_tangram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89" y="476672"/>
            <a:ext cx="4115480" cy="59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Танграм\504a6b40891das232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1914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972"/>
            <a:ext cx="4392488" cy="287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9663"/>
            <a:ext cx="2808312" cy="63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-61" b="32180"/>
          <a:stretch/>
        </p:blipFill>
        <p:spPr bwMode="auto">
          <a:xfrm>
            <a:off x="3995936" y="3561699"/>
            <a:ext cx="2016224" cy="24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Танграм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анграм\slide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230425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«ТАНГРАМ»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логико-математическая игра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Рисунок 1" descr="Описание: C:\Users\Администратор\Desktop\Танграм\101919919_5111852_Tangram_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8482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анграм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из себя представляет «</a:t>
            </a:r>
            <a:r>
              <a:rPr lang="ru-RU" b="1" dirty="0" err="1" smtClean="0">
                <a:solidFill>
                  <a:srgbClr val="C00000"/>
                </a:solidFill>
              </a:rPr>
              <a:t>Танграм</a:t>
            </a:r>
            <a:r>
              <a:rPr lang="ru-RU" b="1" dirty="0" smtClean="0">
                <a:solidFill>
                  <a:srgbClr val="C00000"/>
                </a:solidFill>
              </a:rPr>
              <a:t>»?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54" y="1124743"/>
            <a:ext cx="2570997" cy="259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0" b="5105"/>
          <a:stretch/>
        </p:blipFill>
        <p:spPr bwMode="auto">
          <a:xfrm>
            <a:off x="6804248" y="3816924"/>
            <a:ext cx="1977662" cy="28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31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Танграм\ca80-1401992161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928992" cy="590465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200" dirty="0" smtClean="0">
                <a:latin typeface="Arial Black" pitchFamily="34" charset="0"/>
              </a:rPr>
              <a:t>                                                             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                                                                                                                  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> </a:t>
            </a:r>
            <a:r>
              <a:rPr lang="ru-RU" sz="1200" dirty="0" smtClean="0">
                <a:latin typeface="Arial Black" pitchFamily="34" charset="0"/>
              </a:rPr>
              <a:t>                                                                                               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                          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</a:t>
            </a: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r>
              <a:rPr lang="ru-RU" sz="4000" dirty="0">
                <a:latin typeface="Arial Black" pitchFamily="34" charset="0"/>
              </a:rPr>
              <a:t>  </a:t>
            </a:r>
            <a:r>
              <a:rPr lang="ru-RU" sz="4000" dirty="0" smtClean="0">
                <a:latin typeface="Arial Black" pitchFamily="34" charset="0"/>
              </a:rPr>
              <a:t>                          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                                                      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1200" dirty="0">
                <a:latin typeface="Arial Black" pitchFamily="34" charset="0"/>
              </a:rPr>
              <a:t/>
            </a:r>
            <a:br>
              <a:rPr lang="ru-RU" sz="1200" dirty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                                                                         </a:t>
            </a:r>
            <a:br>
              <a:rPr lang="ru-RU" sz="1200" dirty="0" smtClean="0">
                <a:latin typeface="Arial Black" pitchFamily="34" charset="0"/>
              </a:rPr>
            </a:br>
            <a:endParaRPr lang="ru-RU" sz="2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67" y="188640"/>
            <a:ext cx="8853229" cy="640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«ТАНГРАМ» способствует развитию: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внимания;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понимания цвета, величины, формы;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абстрактного и пространственного мышления;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воображения;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логического мышления;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</a:rPr>
              <a:t>комбинаторских способностей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5" name="Рисунок 4" descr="C:\Users\Администратор\Desktop\Танграм\Tangram-puzzle-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6" t="74252" r="1086" b="2411"/>
          <a:stretch/>
        </p:blipFill>
        <p:spPr bwMode="auto">
          <a:xfrm>
            <a:off x="6876256" y="2894227"/>
            <a:ext cx="2128155" cy="2041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истратор\Desktop\Танграм\Tangram-puzzle-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1" t="26808" r="4037" b="54604"/>
          <a:stretch/>
        </p:blipFill>
        <p:spPr bwMode="auto">
          <a:xfrm>
            <a:off x="4139952" y="4011001"/>
            <a:ext cx="2880320" cy="2061597"/>
          </a:xfrm>
          <a:prstGeom prst="hexagon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6357" r="6320" b="7142"/>
          <a:stretch/>
        </p:blipFill>
        <p:spPr bwMode="auto">
          <a:xfrm>
            <a:off x="611560" y="3632846"/>
            <a:ext cx="2832067" cy="281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Этапы освоения игры</a:t>
            </a:r>
            <a:endParaRPr lang="ru-RU" sz="4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1-й этап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0070C0"/>
                </a:solidFill>
              </a:rPr>
              <a:t>составление фигур методом     наложения на схему. 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3116"/>
            <a:ext cx="3600400" cy="37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98776"/>
            <a:ext cx="3346802" cy="35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just"/>
            <a:r>
              <a:rPr lang="ru-RU" sz="3200" b="1" u="sng" dirty="0" smtClean="0">
                <a:solidFill>
                  <a:srgbClr val="7030A0"/>
                </a:solidFill>
                <a:ea typeface="+mn-ea"/>
                <a:cs typeface="+mn-cs"/>
              </a:rPr>
              <a:t>2-й этап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– </a:t>
            </a:r>
            <a:r>
              <a:rPr lang="ru-RU" sz="3200" b="1" i="1" dirty="0">
                <a:solidFill>
                  <a:srgbClr val="0070C0"/>
                </a:solidFill>
                <a:ea typeface="+mn-ea"/>
                <a:cs typeface="+mn-cs"/>
              </a:rPr>
              <a:t>составление фигур </a:t>
            </a:r>
            <a:r>
              <a:rPr lang="ru-RU" sz="3200" b="1" i="1" dirty="0" smtClean="0">
                <a:solidFill>
                  <a:srgbClr val="0070C0"/>
                </a:solidFill>
                <a:ea typeface="+mn-ea"/>
                <a:cs typeface="+mn-cs"/>
              </a:rPr>
              <a:t>по образцу</a:t>
            </a:r>
            <a:endParaRPr lang="ru-RU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506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7030A0"/>
                </a:solidFill>
              </a:rPr>
              <a:t>3-й </a:t>
            </a:r>
            <a:r>
              <a:rPr lang="ru-RU" sz="3200" b="1" u="sng" dirty="0">
                <a:solidFill>
                  <a:srgbClr val="7030A0"/>
                </a:solidFill>
              </a:rPr>
              <a:t>этап </a:t>
            </a:r>
            <a:r>
              <a:rPr lang="ru-RU" sz="3200" dirty="0">
                <a:solidFill>
                  <a:prstClr val="black"/>
                </a:solidFill>
              </a:rPr>
              <a:t>– </a:t>
            </a:r>
            <a:r>
              <a:rPr lang="ru-RU" sz="3200" b="1" i="1" dirty="0">
                <a:solidFill>
                  <a:srgbClr val="0070C0"/>
                </a:solidFill>
              </a:rPr>
              <a:t>составление фигур по контурному изображению</a:t>
            </a:r>
            <a:endParaRPr lang="ru-RU" i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61745" cy="49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42" y="2239257"/>
            <a:ext cx="4475406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Расскажи мне – и я услышу, Покажи мне – и я запомню, Дай мне сделать самому –                                И я пойму!                           Японская пословица</vt:lpstr>
      <vt:lpstr>«ТАНГРАМ» логико-математическая игра</vt:lpstr>
      <vt:lpstr>Презентация PowerPoint</vt:lpstr>
      <vt:lpstr>Что из себя представляет «Танграм»?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Этапы освоения игры</vt:lpstr>
      <vt:lpstr>2-й этап – составление фигур по образцу</vt:lpstr>
      <vt:lpstr>3-й этап – составление фигур по контурному изображению</vt:lpstr>
      <vt:lpstr>4-й этап – составление фигур по собственному замыслу</vt:lpstr>
      <vt:lpstr>«Танграм» своими руками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Логико-математическая игра для развития и ума</dc:title>
  <dc:creator>DNA7 X64</dc:creator>
  <cp:lastModifiedBy>DNA7 X64</cp:lastModifiedBy>
  <cp:revision>46</cp:revision>
  <dcterms:created xsi:type="dcterms:W3CDTF">2017-01-28T19:48:00Z</dcterms:created>
  <dcterms:modified xsi:type="dcterms:W3CDTF">2017-03-31T06:56:58Z</dcterms:modified>
</cp:coreProperties>
</file>